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33" autoAdjust="0"/>
  </p:normalViewPr>
  <p:slideViewPr>
    <p:cSldViewPr snapToGrid="0">
      <p:cViewPr varScale="1">
        <p:scale>
          <a:sx n="63" d="100"/>
          <a:sy n="63" d="100"/>
        </p:scale>
        <p:origin x="82" y="73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31435"/>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DIWAKAR R B</a:t>
            </a:r>
          </a:p>
          <a:p>
            <a:r>
              <a:rPr lang="en-US" dirty="0">
                <a:latin typeface="Times New Roman" panose="02020603050405020304" pitchFamily="18" charset="0"/>
                <a:cs typeface="Times New Roman" panose="02020603050405020304" pitchFamily="18" charset="0"/>
              </a:rPr>
              <a:t>Email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diwadiwa2003@gmail.com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2540888"/>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Customer and employee churn are major challenges for businesses, leading to revenue loss and high costs. This paper looks at machine learning techniques for predicting both customer and employee churn, comparing the two approaches. A real-life case study shows how these techniques work in practice. We also introduce an Employee Value Model (EVM), similar to Customer Lifetime Value (CLV), to help identify and retain valuable employees, aiding in better retention strategies.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3708708"/>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Customer churn has long been a notorious challenge for many industries, particularly those in competitive service markets such as telecommunications, banking, and insurance. Customer churn leads to direct revenue loss, brand deterioration, and operational inefficiencies. Employee churn, though similar, often results in more profound organizational disruptions, including loss of specialized knowledge, project delays, and recruitment costs. Predictive models for both customer and employee churn are crucial tools for organizations to proactively manage retention efforts and minimize negative impacts on business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393365"/>
            <a:ext cx="8679051" cy="4356770"/>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address customer and employee churn, businesses should collect historical data on customer behavior and employee performance, identifying key factors that contribute to churn. Using machine learning algorithms, predictive models can be built to forecast churn for both groups. A real-world case study can help refine these models. Additionally, an Employee Value Model (EVM), similar to Customer Lifetime Value (CLV), can be developed to assess the long-term value of employees. Insights from these models should guide targeted retention strategies, such as personalized offers for customers or career development programs for employees, while continuously monitoring and updating the models to ensure their effectiveness.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17037" y="1827548"/>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https://github.com/DiwakarRB/NAAN-MUDHALVAN-PROJECT.git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3FF14DE7-6491-ACC9-1533-F8FB2B373C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0" y="995656"/>
            <a:ext cx="8520600" cy="370705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1704569"/>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rPr>
              <a:t>This study demonstrates the utility of predictive models in addressing churn issues for both customers and employees. By leveraging machine learning techniques and value-based models, businesses can better understand churn patterns, optimize retention efforts, and mitigate the negative impacts of turnover.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AI-driven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cross-industry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personalized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predictive.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107</TotalTime>
  <Words>491</Words>
  <Application>Microsoft Office PowerPoint</Application>
  <PresentationFormat>On-screen Show (16:9)</PresentationFormat>
  <Paragraphs>44</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14</cp:revision>
  <dcterms:modified xsi:type="dcterms:W3CDTF">2024-11-10T07:27:38Z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